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A.Ozimina</cp:lastModifiedBy>
  <cp:revision>13</cp:revision>
  <cp:lastPrinted>2023-01-31T10:29:10Z</cp:lastPrinted>
  <dcterms:created xsi:type="dcterms:W3CDTF">2023-01-16T12:59:21Z</dcterms:created>
  <dcterms:modified xsi:type="dcterms:W3CDTF">2023-01-31T10:29:28Z</dcterms:modified>
</cp:coreProperties>
</file>